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82" r:id="rId3"/>
    <p:sldId id="262" r:id="rId4"/>
    <p:sldId id="274" r:id="rId5"/>
    <p:sldId id="256" r:id="rId6"/>
    <p:sldId id="267" r:id="rId7"/>
    <p:sldId id="268" r:id="rId8"/>
    <p:sldId id="271" r:id="rId9"/>
    <p:sldId id="269" r:id="rId10"/>
    <p:sldId id="272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90" d="100"/>
          <a:sy n="90" d="100"/>
        </p:scale>
        <p:origin x="398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209601-E1C5-4289-9C19-157486F7F9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A8079-69B7-455C-9388-85BD37B45649}">
      <dgm:prSet/>
      <dgm:spPr/>
      <dgm:t>
        <a:bodyPr/>
        <a:lstStyle/>
        <a:p>
          <a:endParaRPr lang="en-US" dirty="0"/>
        </a:p>
      </dgm:t>
    </dgm:pt>
    <dgm:pt modelId="{42D1883A-2820-480C-BABD-B34FFAFA2923}" type="parTrans" cxnId="{58346531-77DC-4D48-BBC3-C09148CF7FB5}">
      <dgm:prSet/>
      <dgm:spPr/>
      <dgm:t>
        <a:bodyPr/>
        <a:lstStyle/>
        <a:p>
          <a:endParaRPr lang="en-US"/>
        </a:p>
      </dgm:t>
    </dgm:pt>
    <dgm:pt modelId="{5DCD8EDD-7ED6-4A3A-AD7F-3AF481CD34ED}" type="sibTrans" cxnId="{58346531-77DC-4D48-BBC3-C09148CF7FB5}">
      <dgm:prSet/>
      <dgm:spPr/>
      <dgm:t>
        <a:bodyPr/>
        <a:lstStyle/>
        <a:p>
          <a:endParaRPr lang="en-US"/>
        </a:p>
      </dgm:t>
    </dgm:pt>
    <dgm:pt modelId="{DC80CD81-CEE6-4F3A-9C3C-C0282DB8ED86}">
      <dgm:prSet/>
      <dgm:spPr/>
      <dgm:t>
        <a:bodyPr/>
        <a:lstStyle/>
        <a:p>
          <a:r>
            <a:rPr lang="en-US"/>
            <a:t>Unnatural/mechanical interaction</a:t>
          </a:r>
        </a:p>
      </dgm:t>
    </dgm:pt>
    <dgm:pt modelId="{01BBDAB7-DF52-4203-A64F-F2CCC8CBB354}" type="parTrans" cxnId="{F0B56527-8D3B-4994-BD09-E23CA0CCBAB4}">
      <dgm:prSet/>
      <dgm:spPr/>
      <dgm:t>
        <a:bodyPr/>
        <a:lstStyle/>
        <a:p>
          <a:endParaRPr lang="en-US"/>
        </a:p>
      </dgm:t>
    </dgm:pt>
    <dgm:pt modelId="{FE66E2A6-15C4-4B4D-8481-D02165CCD6CA}" type="sibTrans" cxnId="{F0B56527-8D3B-4994-BD09-E23CA0CCBAB4}">
      <dgm:prSet/>
      <dgm:spPr/>
      <dgm:t>
        <a:bodyPr/>
        <a:lstStyle/>
        <a:p>
          <a:endParaRPr lang="en-US"/>
        </a:p>
      </dgm:t>
    </dgm:pt>
    <dgm:pt modelId="{DD347B4F-6529-4E5A-8C2A-2C46F56DC61D}">
      <dgm:prSet/>
      <dgm:spPr/>
      <dgm:t>
        <a:bodyPr/>
        <a:lstStyle/>
        <a:p>
          <a:r>
            <a:rPr lang="en-US"/>
            <a:t>Too many physical switches/knobs</a:t>
          </a:r>
        </a:p>
      </dgm:t>
    </dgm:pt>
    <dgm:pt modelId="{C45D0EE7-0C6D-4733-B119-607A5F1E99A6}" type="parTrans" cxnId="{A051940A-4C8A-4889-88F0-90756A95F141}">
      <dgm:prSet/>
      <dgm:spPr/>
      <dgm:t>
        <a:bodyPr/>
        <a:lstStyle/>
        <a:p>
          <a:endParaRPr lang="en-US"/>
        </a:p>
      </dgm:t>
    </dgm:pt>
    <dgm:pt modelId="{0178333A-5623-4E02-A503-37359D2B71C9}" type="sibTrans" cxnId="{A051940A-4C8A-4889-88F0-90756A95F141}">
      <dgm:prSet/>
      <dgm:spPr/>
      <dgm:t>
        <a:bodyPr/>
        <a:lstStyle/>
        <a:p>
          <a:endParaRPr lang="en-US"/>
        </a:p>
      </dgm:t>
    </dgm:pt>
    <dgm:pt modelId="{98433E3B-052B-4D7A-9540-95D2D029BB85}">
      <dgm:prSet/>
      <dgm:spPr/>
      <dgm:t>
        <a:bodyPr/>
        <a:lstStyle/>
        <a:p>
          <a:r>
            <a:rPr lang="en-US"/>
            <a:t>Clicking noises</a:t>
          </a:r>
        </a:p>
      </dgm:t>
    </dgm:pt>
    <dgm:pt modelId="{342CD74F-B6E1-4590-9498-2953E1C96D94}" type="parTrans" cxnId="{7BAD68F7-27CC-4AEC-8B83-F68F7672A510}">
      <dgm:prSet/>
      <dgm:spPr/>
      <dgm:t>
        <a:bodyPr/>
        <a:lstStyle/>
        <a:p>
          <a:endParaRPr lang="en-US"/>
        </a:p>
      </dgm:t>
    </dgm:pt>
    <dgm:pt modelId="{339D553D-B7D2-4018-9F17-DAEAE229F05E}" type="sibTrans" cxnId="{7BAD68F7-27CC-4AEC-8B83-F68F7672A510}">
      <dgm:prSet/>
      <dgm:spPr/>
      <dgm:t>
        <a:bodyPr/>
        <a:lstStyle/>
        <a:p>
          <a:endParaRPr lang="en-US"/>
        </a:p>
      </dgm:t>
    </dgm:pt>
    <dgm:pt modelId="{26E40BB4-9BD3-4BFE-9B0F-00EBF33AA94D}" type="pres">
      <dgm:prSet presAssocID="{1C209601-E1C5-4289-9C19-157486F7F9D1}" presName="vert0" presStyleCnt="0">
        <dgm:presLayoutVars>
          <dgm:dir/>
          <dgm:animOne val="branch"/>
          <dgm:animLvl val="lvl"/>
        </dgm:presLayoutVars>
      </dgm:prSet>
      <dgm:spPr/>
    </dgm:pt>
    <dgm:pt modelId="{5FA12534-6661-45B4-829B-6CAB367F56A2}" type="pres">
      <dgm:prSet presAssocID="{BF0A8079-69B7-455C-9388-85BD37B45649}" presName="thickLine" presStyleLbl="alignNode1" presStyleIdx="0" presStyleCnt="4"/>
      <dgm:spPr/>
    </dgm:pt>
    <dgm:pt modelId="{4AC5E6E0-6456-45EA-A312-F216D7999980}" type="pres">
      <dgm:prSet presAssocID="{BF0A8079-69B7-455C-9388-85BD37B45649}" presName="horz1" presStyleCnt="0"/>
      <dgm:spPr/>
    </dgm:pt>
    <dgm:pt modelId="{40AEE6EA-950A-4FA8-9913-C84881E31761}" type="pres">
      <dgm:prSet presAssocID="{BF0A8079-69B7-455C-9388-85BD37B45649}" presName="tx1" presStyleLbl="revTx" presStyleIdx="0" presStyleCnt="4"/>
      <dgm:spPr/>
    </dgm:pt>
    <dgm:pt modelId="{D38293EF-AFAC-49C7-BCE3-B12D2993D460}" type="pres">
      <dgm:prSet presAssocID="{BF0A8079-69B7-455C-9388-85BD37B45649}" presName="vert1" presStyleCnt="0"/>
      <dgm:spPr/>
    </dgm:pt>
    <dgm:pt modelId="{EA1EE81E-5781-48AB-A4BF-FC5D612821A0}" type="pres">
      <dgm:prSet presAssocID="{DC80CD81-CEE6-4F3A-9C3C-C0282DB8ED86}" presName="thickLine" presStyleLbl="alignNode1" presStyleIdx="1" presStyleCnt="4"/>
      <dgm:spPr/>
    </dgm:pt>
    <dgm:pt modelId="{9D501B22-D718-4DD8-BBDD-5D2D99AC8DAC}" type="pres">
      <dgm:prSet presAssocID="{DC80CD81-CEE6-4F3A-9C3C-C0282DB8ED86}" presName="horz1" presStyleCnt="0"/>
      <dgm:spPr/>
    </dgm:pt>
    <dgm:pt modelId="{1BCBA7D3-03A6-4A55-B341-B7681E36E4D3}" type="pres">
      <dgm:prSet presAssocID="{DC80CD81-CEE6-4F3A-9C3C-C0282DB8ED86}" presName="tx1" presStyleLbl="revTx" presStyleIdx="1" presStyleCnt="4"/>
      <dgm:spPr/>
    </dgm:pt>
    <dgm:pt modelId="{86E31FE7-6E55-4802-BC89-8F1A8ED553E7}" type="pres">
      <dgm:prSet presAssocID="{DC80CD81-CEE6-4F3A-9C3C-C0282DB8ED86}" presName="vert1" presStyleCnt="0"/>
      <dgm:spPr/>
    </dgm:pt>
    <dgm:pt modelId="{BB0F1212-E2D4-4E7E-A079-FA768EF55180}" type="pres">
      <dgm:prSet presAssocID="{DD347B4F-6529-4E5A-8C2A-2C46F56DC61D}" presName="thickLine" presStyleLbl="alignNode1" presStyleIdx="2" presStyleCnt="4"/>
      <dgm:spPr/>
    </dgm:pt>
    <dgm:pt modelId="{6694B287-A470-4641-8EF6-DD3A84F59ADD}" type="pres">
      <dgm:prSet presAssocID="{DD347B4F-6529-4E5A-8C2A-2C46F56DC61D}" presName="horz1" presStyleCnt="0"/>
      <dgm:spPr/>
    </dgm:pt>
    <dgm:pt modelId="{71CB319C-74BA-40A0-9DF5-E96CB8680FDE}" type="pres">
      <dgm:prSet presAssocID="{DD347B4F-6529-4E5A-8C2A-2C46F56DC61D}" presName="tx1" presStyleLbl="revTx" presStyleIdx="2" presStyleCnt="4"/>
      <dgm:spPr/>
    </dgm:pt>
    <dgm:pt modelId="{1A70A9F8-D526-4E5A-9A35-115C9D7F88CB}" type="pres">
      <dgm:prSet presAssocID="{DD347B4F-6529-4E5A-8C2A-2C46F56DC61D}" presName="vert1" presStyleCnt="0"/>
      <dgm:spPr/>
    </dgm:pt>
    <dgm:pt modelId="{B4EDAFB4-55BE-4158-8ACE-E70AFBF4A966}" type="pres">
      <dgm:prSet presAssocID="{98433E3B-052B-4D7A-9540-95D2D029BB85}" presName="thickLine" presStyleLbl="alignNode1" presStyleIdx="3" presStyleCnt="4"/>
      <dgm:spPr/>
    </dgm:pt>
    <dgm:pt modelId="{A39EC781-6C24-40AB-AEBA-608A2E0CDB6E}" type="pres">
      <dgm:prSet presAssocID="{98433E3B-052B-4D7A-9540-95D2D029BB85}" presName="horz1" presStyleCnt="0"/>
      <dgm:spPr/>
    </dgm:pt>
    <dgm:pt modelId="{0016E0B9-B2E0-4928-90BC-6A4EFB085573}" type="pres">
      <dgm:prSet presAssocID="{98433E3B-052B-4D7A-9540-95D2D029BB85}" presName="tx1" presStyleLbl="revTx" presStyleIdx="3" presStyleCnt="4"/>
      <dgm:spPr/>
    </dgm:pt>
    <dgm:pt modelId="{9B5C85FE-1B09-4000-AEE9-59D5E54B4B2A}" type="pres">
      <dgm:prSet presAssocID="{98433E3B-052B-4D7A-9540-95D2D029BB85}" presName="vert1" presStyleCnt="0"/>
      <dgm:spPr/>
    </dgm:pt>
  </dgm:ptLst>
  <dgm:cxnLst>
    <dgm:cxn modelId="{A051940A-4C8A-4889-88F0-90756A95F141}" srcId="{1C209601-E1C5-4289-9C19-157486F7F9D1}" destId="{DD347B4F-6529-4E5A-8C2A-2C46F56DC61D}" srcOrd="2" destOrd="0" parTransId="{C45D0EE7-0C6D-4733-B119-607A5F1E99A6}" sibTransId="{0178333A-5623-4E02-A503-37359D2B71C9}"/>
    <dgm:cxn modelId="{F0B56527-8D3B-4994-BD09-E23CA0CCBAB4}" srcId="{1C209601-E1C5-4289-9C19-157486F7F9D1}" destId="{DC80CD81-CEE6-4F3A-9C3C-C0282DB8ED86}" srcOrd="1" destOrd="0" parTransId="{01BBDAB7-DF52-4203-A64F-F2CCC8CBB354}" sibTransId="{FE66E2A6-15C4-4B4D-8481-D02165CCD6CA}"/>
    <dgm:cxn modelId="{58346531-77DC-4D48-BBC3-C09148CF7FB5}" srcId="{1C209601-E1C5-4289-9C19-157486F7F9D1}" destId="{BF0A8079-69B7-455C-9388-85BD37B45649}" srcOrd="0" destOrd="0" parTransId="{42D1883A-2820-480C-BABD-B34FFAFA2923}" sibTransId="{5DCD8EDD-7ED6-4A3A-AD7F-3AF481CD34ED}"/>
    <dgm:cxn modelId="{17175D38-F530-4B9F-852D-7C332934753C}" type="presOf" srcId="{98433E3B-052B-4D7A-9540-95D2D029BB85}" destId="{0016E0B9-B2E0-4928-90BC-6A4EFB085573}" srcOrd="0" destOrd="0" presId="urn:microsoft.com/office/officeart/2008/layout/LinedList"/>
    <dgm:cxn modelId="{36569E47-7A85-4AB3-B8F8-E1E9DBF917AA}" type="presOf" srcId="{BF0A8079-69B7-455C-9388-85BD37B45649}" destId="{40AEE6EA-950A-4FA8-9913-C84881E31761}" srcOrd="0" destOrd="0" presId="urn:microsoft.com/office/officeart/2008/layout/LinedList"/>
    <dgm:cxn modelId="{F3848A6C-FC08-4678-B398-F431A5347EA7}" type="presOf" srcId="{DC80CD81-CEE6-4F3A-9C3C-C0282DB8ED86}" destId="{1BCBA7D3-03A6-4A55-B341-B7681E36E4D3}" srcOrd="0" destOrd="0" presId="urn:microsoft.com/office/officeart/2008/layout/LinedList"/>
    <dgm:cxn modelId="{DDF5B197-2BFD-481C-9819-05E81E00031E}" type="presOf" srcId="{DD347B4F-6529-4E5A-8C2A-2C46F56DC61D}" destId="{71CB319C-74BA-40A0-9DF5-E96CB8680FDE}" srcOrd="0" destOrd="0" presId="urn:microsoft.com/office/officeart/2008/layout/LinedList"/>
    <dgm:cxn modelId="{771995D3-317E-4F9A-A656-82135846593C}" type="presOf" srcId="{1C209601-E1C5-4289-9C19-157486F7F9D1}" destId="{26E40BB4-9BD3-4BFE-9B0F-00EBF33AA94D}" srcOrd="0" destOrd="0" presId="urn:microsoft.com/office/officeart/2008/layout/LinedList"/>
    <dgm:cxn modelId="{7BAD68F7-27CC-4AEC-8B83-F68F7672A510}" srcId="{1C209601-E1C5-4289-9C19-157486F7F9D1}" destId="{98433E3B-052B-4D7A-9540-95D2D029BB85}" srcOrd="3" destOrd="0" parTransId="{342CD74F-B6E1-4590-9498-2953E1C96D94}" sibTransId="{339D553D-B7D2-4018-9F17-DAEAE229F05E}"/>
    <dgm:cxn modelId="{163A9C77-346C-463E-82A7-878D0519CE5F}" type="presParOf" srcId="{26E40BB4-9BD3-4BFE-9B0F-00EBF33AA94D}" destId="{5FA12534-6661-45B4-829B-6CAB367F56A2}" srcOrd="0" destOrd="0" presId="urn:microsoft.com/office/officeart/2008/layout/LinedList"/>
    <dgm:cxn modelId="{4AE9ACA8-7468-45D8-B756-EAA24602458A}" type="presParOf" srcId="{26E40BB4-9BD3-4BFE-9B0F-00EBF33AA94D}" destId="{4AC5E6E0-6456-45EA-A312-F216D7999980}" srcOrd="1" destOrd="0" presId="urn:microsoft.com/office/officeart/2008/layout/LinedList"/>
    <dgm:cxn modelId="{76A760A9-FB45-406F-AE4B-5DE389B0AEF0}" type="presParOf" srcId="{4AC5E6E0-6456-45EA-A312-F216D7999980}" destId="{40AEE6EA-950A-4FA8-9913-C84881E31761}" srcOrd="0" destOrd="0" presId="urn:microsoft.com/office/officeart/2008/layout/LinedList"/>
    <dgm:cxn modelId="{46FA7C7E-A1C5-4E90-85B0-09F651EE2DE3}" type="presParOf" srcId="{4AC5E6E0-6456-45EA-A312-F216D7999980}" destId="{D38293EF-AFAC-49C7-BCE3-B12D2993D460}" srcOrd="1" destOrd="0" presId="urn:microsoft.com/office/officeart/2008/layout/LinedList"/>
    <dgm:cxn modelId="{FB150ED0-BF2C-4A49-8A5F-FF8270A60384}" type="presParOf" srcId="{26E40BB4-9BD3-4BFE-9B0F-00EBF33AA94D}" destId="{EA1EE81E-5781-48AB-A4BF-FC5D612821A0}" srcOrd="2" destOrd="0" presId="urn:microsoft.com/office/officeart/2008/layout/LinedList"/>
    <dgm:cxn modelId="{8DCD6AE7-1707-4543-9A4C-3872F3386845}" type="presParOf" srcId="{26E40BB4-9BD3-4BFE-9B0F-00EBF33AA94D}" destId="{9D501B22-D718-4DD8-BBDD-5D2D99AC8DAC}" srcOrd="3" destOrd="0" presId="urn:microsoft.com/office/officeart/2008/layout/LinedList"/>
    <dgm:cxn modelId="{F5F5F657-E77F-4904-9970-BC89570A801B}" type="presParOf" srcId="{9D501B22-D718-4DD8-BBDD-5D2D99AC8DAC}" destId="{1BCBA7D3-03A6-4A55-B341-B7681E36E4D3}" srcOrd="0" destOrd="0" presId="urn:microsoft.com/office/officeart/2008/layout/LinedList"/>
    <dgm:cxn modelId="{F06C8081-8541-4A64-A70A-E8BA80C87759}" type="presParOf" srcId="{9D501B22-D718-4DD8-BBDD-5D2D99AC8DAC}" destId="{86E31FE7-6E55-4802-BC89-8F1A8ED553E7}" srcOrd="1" destOrd="0" presId="urn:microsoft.com/office/officeart/2008/layout/LinedList"/>
    <dgm:cxn modelId="{2F89CCE6-5B69-43E7-B25A-4A55BD3114E2}" type="presParOf" srcId="{26E40BB4-9BD3-4BFE-9B0F-00EBF33AA94D}" destId="{BB0F1212-E2D4-4E7E-A079-FA768EF55180}" srcOrd="4" destOrd="0" presId="urn:microsoft.com/office/officeart/2008/layout/LinedList"/>
    <dgm:cxn modelId="{E1DAB454-125D-4B74-8931-E8205BBA9F8F}" type="presParOf" srcId="{26E40BB4-9BD3-4BFE-9B0F-00EBF33AA94D}" destId="{6694B287-A470-4641-8EF6-DD3A84F59ADD}" srcOrd="5" destOrd="0" presId="urn:microsoft.com/office/officeart/2008/layout/LinedList"/>
    <dgm:cxn modelId="{D2F890A2-8F35-4514-AE97-6C95A8FF9031}" type="presParOf" srcId="{6694B287-A470-4641-8EF6-DD3A84F59ADD}" destId="{71CB319C-74BA-40A0-9DF5-E96CB8680FDE}" srcOrd="0" destOrd="0" presId="urn:microsoft.com/office/officeart/2008/layout/LinedList"/>
    <dgm:cxn modelId="{2F62F6A5-9FDA-47AE-9133-9EF82ADE2D16}" type="presParOf" srcId="{6694B287-A470-4641-8EF6-DD3A84F59ADD}" destId="{1A70A9F8-D526-4E5A-9A35-115C9D7F88CB}" srcOrd="1" destOrd="0" presId="urn:microsoft.com/office/officeart/2008/layout/LinedList"/>
    <dgm:cxn modelId="{22757730-6253-49C2-8609-034463D8925D}" type="presParOf" srcId="{26E40BB4-9BD3-4BFE-9B0F-00EBF33AA94D}" destId="{B4EDAFB4-55BE-4158-8ACE-E70AFBF4A966}" srcOrd="6" destOrd="0" presId="urn:microsoft.com/office/officeart/2008/layout/LinedList"/>
    <dgm:cxn modelId="{6F63BA12-4AB6-43EE-B36B-60C6366B3D26}" type="presParOf" srcId="{26E40BB4-9BD3-4BFE-9B0F-00EBF33AA94D}" destId="{A39EC781-6C24-40AB-AEBA-608A2E0CDB6E}" srcOrd="7" destOrd="0" presId="urn:microsoft.com/office/officeart/2008/layout/LinedList"/>
    <dgm:cxn modelId="{90794B87-DF3E-4DA7-89B3-04DA747BA1F6}" type="presParOf" srcId="{A39EC781-6C24-40AB-AEBA-608A2E0CDB6E}" destId="{0016E0B9-B2E0-4928-90BC-6A4EFB085573}" srcOrd="0" destOrd="0" presId="urn:microsoft.com/office/officeart/2008/layout/LinedList"/>
    <dgm:cxn modelId="{2701700E-5C9C-418A-9951-0930F79FB242}" type="presParOf" srcId="{A39EC781-6C24-40AB-AEBA-608A2E0CDB6E}" destId="{9B5C85FE-1B09-4000-AEE9-59D5E54B4B2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12534-6661-45B4-829B-6CAB367F56A2}">
      <dsp:nvSpPr>
        <dsp:cNvPr id="0" name=""/>
        <dsp:cNvSpPr/>
      </dsp:nvSpPr>
      <dsp:spPr>
        <a:xfrm>
          <a:off x="0" y="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EE6EA-950A-4FA8-9913-C84881E31761}">
      <dsp:nvSpPr>
        <dsp:cNvPr id="0" name=""/>
        <dsp:cNvSpPr/>
      </dsp:nvSpPr>
      <dsp:spPr>
        <a:xfrm>
          <a:off x="0" y="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0"/>
        <a:ext cx="3722544" cy="720605"/>
      </dsp:txXfrm>
    </dsp:sp>
    <dsp:sp modelId="{EA1EE81E-5781-48AB-A4BF-FC5D612821A0}">
      <dsp:nvSpPr>
        <dsp:cNvPr id="0" name=""/>
        <dsp:cNvSpPr/>
      </dsp:nvSpPr>
      <dsp:spPr>
        <a:xfrm>
          <a:off x="0" y="72060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CBA7D3-03A6-4A55-B341-B7681E36E4D3}">
      <dsp:nvSpPr>
        <dsp:cNvPr id="0" name=""/>
        <dsp:cNvSpPr/>
      </dsp:nvSpPr>
      <dsp:spPr>
        <a:xfrm>
          <a:off x="0" y="72060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Unnatural/mechanical interaction</a:t>
          </a:r>
        </a:p>
      </dsp:txBody>
      <dsp:txXfrm>
        <a:off x="0" y="720605"/>
        <a:ext cx="3722544" cy="720605"/>
      </dsp:txXfrm>
    </dsp:sp>
    <dsp:sp modelId="{BB0F1212-E2D4-4E7E-A079-FA768EF55180}">
      <dsp:nvSpPr>
        <dsp:cNvPr id="0" name=""/>
        <dsp:cNvSpPr/>
      </dsp:nvSpPr>
      <dsp:spPr>
        <a:xfrm>
          <a:off x="0" y="144121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B319C-74BA-40A0-9DF5-E96CB8680FDE}">
      <dsp:nvSpPr>
        <dsp:cNvPr id="0" name=""/>
        <dsp:cNvSpPr/>
      </dsp:nvSpPr>
      <dsp:spPr>
        <a:xfrm>
          <a:off x="0" y="144121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Too many physical switches/knobs</a:t>
          </a:r>
        </a:p>
      </dsp:txBody>
      <dsp:txXfrm>
        <a:off x="0" y="1441210"/>
        <a:ext cx="3722544" cy="720605"/>
      </dsp:txXfrm>
    </dsp:sp>
    <dsp:sp modelId="{B4EDAFB4-55BE-4158-8ACE-E70AFBF4A966}">
      <dsp:nvSpPr>
        <dsp:cNvPr id="0" name=""/>
        <dsp:cNvSpPr/>
      </dsp:nvSpPr>
      <dsp:spPr>
        <a:xfrm>
          <a:off x="0" y="216181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16E0B9-B2E0-4928-90BC-6A4EFB085573}">
      <dsp:nvSpPr>
        <dsp:cNvPr id="0" name=""/>
        <dsp:cNvSpPr/>
      </dsp:nvSpPr>
      <dsp:spPr>
        <a:xfrm>
          <a:off x="0" y="216181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Clicking noises</a:t>
          </a:r>
        </a:p>
      </dsp:txBody>
      <dsp:txXfrm>
        <a:off x="0" y="2161815"/>
        <a:ext cx="3722544" cy="720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/>
              <a:t>The “Handmonizer”</a:t>
            </a:r>
            <a:endParaRPr lang="en-GB" sz="44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9534"/>
            <a:ext cx="9144000" cy="646785"/>
          </a:xfrm>
        </p:spPr>
        <p:txBody>
          <a:bodyPr>
            <a:normAutofit fontScale="92500" lnSpcReduction="10000"/>
          </a:bodyPr>
          <a:lstStyle/>
          <a:p>
            <a:r>
              <a:rPr lang="en-US" sz="900" dirty="0"/>
              <a:t>Project Course</a:t>
            </a:r>
          </a:p>
          <a:p>
            <a:r>
              <a:rPr lang="en-US" sz="900" dirty="0"/>
              <a:t>L28</a:t>
            </a:r>
          </a:p>
          <a:p>
            <a:r>
              <a:rPr lang="en-US" sz="900" dirty="0"/>
              <a:t>Davide Lionetti, </a:t>
            </a:r>
            <a:r>
              <a:rPr lang="en-US" sz="900" dirty="0" err="1"/>
              <a:t>Antonios</a:t>
            </a:r>
            <a:r>
              <a:rPr lang="en-US" sz="9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9212" y="70548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70" y="3280467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739E3-2922-4229-841B-33CE71C6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1012536"/>
            <a:ext cx="4487813" cy="31411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improvements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00" y="-3"/>
            <a:ext cx="6096000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3"/>
            <a:ext cx="6095999" cy="640853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862482" y="1528481"/>
            <a:ext cx="6858002" cy="380103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28" y="2862609"/>
            <a:ext cx="3872753" cy="113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16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3" y="1273471"/>
            <a:ext cx="5822101" cy="1454051"/>
          </a:xfrm>
        </p:spPr>
        <p:txBody>
          <a:bodyPr>
            <a:normAutofit/>
          </a:bodyPr>
          <a:lstStyle/>
          <a:p>
            <a:r>
              <a:rPr lang="it-IT" sz="3600" b="1" dirty="0" err="1">
                <a:solidFill>
                  <a:schemeClr val="tx2"/>
                </a:solidFill>
                <a:latin typeface="Amasis MT Pro" panose="02040504050005020304" pitchFamily="18" charset="0"/>
              </a:rPr>
              <a:t>Structure</a:t>
            </a:r>
            <a:endParaRPr lang="en-GB" sz="3600" b="1" dirty="0">
              <a:solidFill>
                <a:schemeClr val="tx2"/>
              </a:solidFill>
              <a:latin typeface="Amasis MT Pro" panose="020405040500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" y="2421682"/>
            <a:ext cx="4740996" cy="3639289"/>
          </a:xfrm>
        </p:spPr>
        <p:txBody>
          <a:bodyPr anchor="ctr">
            <a:normAutofit lnSpcReduction="10000"/>
          </a:bodyPr>
          <a:lstStyle/>
          <a:p>
            <a:r>
              <a:rPr lang="en-US" sz="1800" dirty="0"/>
              <a:t>Pitch tracker: Tartini</a:t>
            </a:r>
          </a:p>
          <a:p>
            <a:r>
              <a:rPr lang="en-US" sz="1800" dirty="0"/>
              <a:t>Pitch shifter: </a:t>
            </a:r>
            <a:r>
              <a:rPr lang="en-US" sz="1800" dirty="0" err="1"/>
              <a:t>PitchShiftPA</a:t>
            </a:r>
            <a:r>
              <a:rPr lang="en-US" sz="1800" dirty="0"/>
              <a:t> (PSOLA)</a:t>
            </a:r>
          </a:p>
          <a:p>
            <a:r>
              <a:rPr lang="en-US" sz="1800" dirty="0"/>
              <a:t>Effects: </a:t>
            </a:r>
            <a:r>
              <a:rPr lang="en-US" sz="1800" dirty="0" err="1"/>
              <a:t>Rerverb</a:t>
            </a:r>
            <a:r>
              <a:rPr lang="en-US" sz="1800" dirty="0"/>
              <a:t> / Delay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Hand motion/gesture controls: </a:t>
            </a:r>
          </a:p>
          <a:p>
            <a:r>
              <a:rPr lang="en-US" sz="1800" dirty="0"/>
              <a:t>Palm length    	   harmonies ON/OFF</a:t>
            </a:r>
          </a:p>
          <a:p>
            <a:pPr marL="0" indent="0">
              <a:buNone/>
            </a:pPr>
            <a:r>
              <a:rPr lang="en-US" sz="1800" dirty="0"/>
              <a:t>                                      (dB mapping)</a:t>
            </a:r>
          </a:p>
          <a:p>
            <a:r>
              <a:rPr lang="en-US" sz="1800" dirty="0"/>
              <a:t>Palm center             number of voices +  </a:t>
            </a:r>
          </a:p>
          <a:p>
            <a:pPr marL="0" indent="0">
              <a:buNone/>
            </a:pPr>
            <a:r>
              <a:rPr lang="en-US" sz="1800" dirty="0"/>
              <a:t>    coordinates              high/low harmonics</a:t>
            </a:r>
          </a:p>
          <a:p>
            <a:r>
              <a:rPr lang="en-US" sz="1800" dirty="0"/>
              <a:t>Palm slope               effect dry/wet knob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75512E5-44CD-4931-8B59-1FA7B381FFC2}"/>
              </a:ext>
            </a:extLst>
          </p:cNvPr>
          <p:cNvSpPr/>
          <p:nvPr/>
        </p:nvSpPr>
        <p:spPr>
          <a:xfrm>
            <a:off x="2322407" y="4368203"/>
            <a:ext cx="459552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C33DEE6-CD38-4B4A-9BF3-7E4EA09F88DF}"/>
              </a:ext>
            </a:extLst>
          </p:cNvPr>
          <p:cNvSpPr/>
          <p:nvPr/>
        </p:nvSpPr>
        <p:spPr>
          <a:xfrm>
            <a:off x="2322407" y="5214587"/>
            <a:ext cx="453448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E180FA-D337-4F93-8B9E-32862C6464C1}"/>
              </a:ext>
            </a:extLst>
          </p:cNvPr>
          <p:cNvSpPr/>
          <p:nvPr/>
        </p:nvSpPr>
        <p:spPr>
          <a:xfrm>
            <a:off x="2322407" y="5732409"/>
            <a:ext cx="453448" cy="95456"/>
          </a:xfrm>
          <a:prstGeom prst="rightArrow">
            <a:avLst>
              <a:gd name="adj1" fmla="val 50000"/>
              <a:gd name="adj2" fmla="val 123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66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it-IT" sz="4000" b="1"/>
              <a:t>What is the «Handmonizer»?</a:t>
            </a:r>
            <a:endParaRPr lang="en-GB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/>
              <a:t>Artist-oriented vocal improvisation tool</a:t>
            </a:r>
          </a:p>
          <a:p>
            <a:endParaRPr lang="en-US" sz="2000" dirty="0"/>
          </a:p>
          <a:p>
            <a:r>
              <a:rPr lang="en-US" sz="2000" dirty="0"/>
              <a:t>Tailored to the needs of jazz singer Maria Pia De Vito</a:t>
            </a:r>
          </a:p>
          <a:p>
            <a:endParaRPr lang="en-US" sz="2000" dirty="0"/>
          </a:p>
          <a:p>
            <a:r>
              <a:rPr lang="en-US" sz="2000" dirty="0"/>
              <a:t>Goal: enhance the singer’s live One-Woman-Band performance</a:t>
            </a:r>
          </a:p>
          <a:p>
            <a:endParaRPr lang="en-GB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1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23" y="220448"/>
            <a:ext cx="5037712" cy="1393150"/>
          </a:xfrm>
        </p:spPr>
        <p:txBody>
          <a:bodyPr anchor="b">
            <a:normAutofit/>
          </a:bodyPr>
          <a:lstStyle/>
          <a:p>
            <a:r>
              <a:rPr lang="it-IT" sz="4000" b="1" dirty="0" err="1"/>
              <a:t>Artistic</a:t>
            </a:r>
            <a:r>
              <a:rPr lang="it-IT" sz="4000" b="1" dirty="0"/>
              <a:t> </a:t>
            </a:r>
            <a:r>
              <a:rPr lang="it-IT" sz="4000" b="1" dirty="0" err="1"/>
              <a:t>needs</a:t>
            </a:r>
            <a:endParaRPr lang="en-GB" sz="4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7B622F-5DF7-4661-9F8E-C954335C58C2}"/>
              </a:ext>
            </a:extLst>
          </p:cNvPr>
          <p:cNvSpPr txBox="1">
            <a:spLocks/>
          </p:cNvSpPr>
          <p:nvPr/>
        </p:nvSpPr>
        <p:spPr>
          <a:xfrm>
            <a:off x="862871" y="2020437"/>
            <a:ext cx="6290113" cy="235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r>
              <a:rPr lang="en-US" sz="2000" dirty="0"/>
              <a:t>Eventide guitar harmonizer </a:t>
            </a:r>
          </a:p>
          <a:p>
            <a:r>
              <a:rPr lang="en-US" sz="2000" dirty="0"/>
              <a:t>Echoplex looping machine</a:t>
            </a:r>
          </a:p>
          <a:p>
            <a:endParaRPr lang="en-GB" dirty="0"/>
          </a:p>
        </p:txBody>
      </p:sp>
      <p:graphicFrame>
        <p:nvGraphicFramePr>
          <p:cNvPr id="19" name="Content Placeholder 4">
            <a:extLst>
              <a:ext uri="{FF2B5EF4-FFF2-40B4-BE49-F238E27FC236}">
                <a16:creationId xmlns:a16="http://schemas.microsoft.com/office/drawing/2014/main" id="{0F7E1045-6DB6-57AB-B2A4-99FCDFDBDE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24275"/>
              </p:ext>
            </p:extLst>
          </p:nvPr>
        </p:nvGraphicFramePr>
        <p:xfrm>
          <a:off x="968468" y="3835422"/>
          <a:ext cx="3722544" cy="2882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143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 anchor="b"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Hand motion recognition</a:t>
            </a:r>
            <a:endParaRPr lang="en-GB" sz="3600" b="1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853" y="745796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ML5.js interface, Handpose model</a:t>
            </a:r>
          </a:p>
          <a:p>
            <a:r>
              <a:rPr lang="en-US" sz="180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</a:rPr>
              <a:t>Features:</a:t>
            </a:r>
          </a:p>
          <a:p>
            <a:r>
              <a:rPr lang="en-US" sz="180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GB" sz="180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2628" y="3863170"/>
            <a:ext cx="1518558" cy="19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2248" y="1481328"/>
            <a:ext cx="2926080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/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33F6322D-3447-4473-86AB-B05C7F0CB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387" y="2261372"/>
            <a:ext cx="3483827" cy="3483827"/>
          </a:xfrm>
          <a:prstGeom prst="rect">
            <a:avLst/>
          </a:prstGeom>
        </p:spPr>
      </p:pic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48" y="3320539"/>
            <a:ext cx="1365495" cy="1365495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404" y="2972381"/>
            <a:ext cx="1958204" cy="1958204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704849" y="5106185"/>
            <a:ext cx="1620411" cy="1503806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3612661" y="3583865"/>
            <a:ext cx="967811" cy="2955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737660" y="1146342"/>
            <a:ext cx="573825" cy="180745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283" y="5072302"/>
            <a:ext cx="1730065" cy="657424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4124894" y="5543477"/>
            <a:ext cx="1804330" cy="57382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7907435" y="3642228"/>
            <a:ext cx="565363" cy="314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88" y="930801"/>
            <a:ext cx="1958205" cy="1958205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7907435" y="4651379"/>
            <a:ext cx="1871128" cy="17841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B0A8D5-7051-450A-A8F3-32B99E764C30}"/>
              </a:ext>
            </a:extLst>
          </p:cNvPr>
          <p:cNvSpPr txBox="1"/>
          <p:nvPr/>
        </p:nvSpPr>
        <p:spPr>
          <a:xfrm>
            <a:off x="1009110" y="355601"/>
            <a:ext cx="1532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Amasis MT Pro Black" panose="02040A04050005020304" pitchFamily="18" charset="0"/>
              </a:rPr>
              <a:t>Inputs</a:t>
            </a:r>
            <a:endParaRPr lang="en-GB" dirty="0">
              <a:latin typeface="Amasis MT Pro Black" panose="02040A040500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B999BC-5449-4F5D-B424-D641FB24EAE3}"/>
              </a:ext>
            </a:extLst>
          </p:cNvPr>
          <p:cNvSpPr txBox="1"/>
          <p:nvPr/>
        </p:nvSpPr>
        <p:spPr>
          <a:xfrm>
            <a:off x="4752394" y="346026"/>
            <a:ext cx="3294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Amasis MT Pro Black" panose="02040A04050005020304" pitchFamily="18" charset="0"/>
              </a:rPr>
              <a:t>Processing</a:t>
            </a:r>
            <a:endParaRPr lang="en-GB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AA98CE-55BE-481E-ADB3-982F4305BCDD}"/>
              </a:ext>
            </a:extLst>
          </p:cNvPr>
          <p:cNvSpPr txBox="1"/>
          <p:nvPr/>
        </p:nvSpPr>
        <p:spPr>
          <a:xfrm>
            <a:off x="9319413" y="371133"/>
            <a:ext cx="172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Amasis MT Pro Black" panose="02040A04050005020304" pitchFamily="18" charset="0"/>
              </a:rPr>
              <a:t>Output</a:t>
            </a:r>
            <a:r>
              <a:rPr lang="it-IT" dirty="0">
                <a:latin typeface="Amasis MT Pro Black" panose="02040A04050005020304" pitchFamily="18" charset="0"/>
              </a:rPr>
              <a:t> </a:t>
            </a:r>
            <a:endParaRPr lang="en-GB" dirty="0"/>
          </a:p>
        </p:txBody>
      </p:sp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7907435" y="1538664"/>
            <a:ext cx="1871128" cy="178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30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9" grpId="0" animBg="1"/>
      <p:bldP spid="33" grpId="0" animBg="1"/>
      <p:bldP spid="54" grpId="0" animBg="1"/>
      <p:bldP spid="5" grpId="0"/>
      <p:bldP spid="6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Evaluation</a:t>
            </a:r>
            <a:endParaRPr lang="en-GB" sz="3600" b="1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821" y="290355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191</Words>
  <Application>Microsoft Office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Amasis MT Pro</vt:lpstr>
      <vt:lpstr>Amasis MT Pro Black</vt:lpstr>
      <vt:lpstr>Arial</vt:lpstr>
      <vt:lpstr>Calibri</vt:lpstr>
      <vt:lpstr>Calibri Light</vt:lpstr>
      <vt:lpstr>Rockwell</vt:lpstr>
      <vt:lpstr>Office Theme</vt:lpstr>
      <vt:lpstr>The “Handmonizer”</vt:lpstr>
      <vt:lpstr>Structure</vt:lpstr>
      <vt:lpstr>What is the «Handmonizer»?</vt:lpstr>
      <vt:lpstr>Artistic needs</vt:lpstr>
      <vt:lpstr>PowerPoint Presentation</vt:lpstr>
      <vt:lpstr>Hand motion recognition</vt:lpstr>
      <vt:lpstr>Supercollider algorithm</vt:lpstr>
      <vt:lpstr>PowerPoint Presentation</vt:lpstr>
      <vt:lpstr>Evaluation</vt:lpstr>
      <vt:lpstr>Demo</vt:lpstr>
      <vt:lpstr>Results and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Antonios Pappas</cp:lastModifiedBy>
  <cp:revision>12</cp:revision>
  <dcterms:created xsi:type="dcterms:W3CDTF">2022-06-23T16:16:38Z</dcterms:created>
  <dcterms:modified xsi:type="dcterms:W3CDTF">2022-07-03T17:45:46Z</dcterms:modified>
</cp:coreProperties>
</file>

<file path=docProps/thumbnail.jpeg>
</file>